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784" autoAdjust="0"/>
    <p:restoredTop sz="94660"/>
  </p:normalViewPr>
  <p:slideViewPr>
    <p:cSldViewPr>
      <p:cViewPr>
        <p:scale>
          <a:sx n="76" d="100"/>
          <a:sy n="76" d="100"/>
        </p:scale>
        <p:origin x="-1308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B1F4E1-1999-41CC-AD65-080800DD667B}" type="datetimeFigureOut">
              <a:rPr lang="fr-FR"/>
              <a:pPr>
                <a:defRPr/>
              </a:pPr>
              <a:t>20/12/2017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94C708-8CD4-4DDD-B8CA-40C29A6A56EB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2636978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B13685-C9B8-4BC6-83A5-4D05E2DCA798}" type="datetimeFigureOut">
              <a:rPr lang="fr-FR"/>
              <a:pPr>
                <a:defRPr/>
              </a:pPr>
              <a:t>20/12/2017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136F64-51A0-4766-AC2E-6905700A0842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3080950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5ACF92-4110-46B4-8FD3-E5821486BF3E}" type="datetimeFigureOut">
              <a:rPr lang="fr-FR"/>
              <a:pPr>
                <a:defRPr/>
              </a:pPr>
              <a:t>20/12/2017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56C0AC-2619-4B00-A5B2-D9707BE309D3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9150649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A9097A-B29F-4069-8C10-326677911CA7}" type="datetimeFigureOut">
              <a:rPr lang="fr-FR"/>
              <a:pPr>
                <a:defRPr/>
              </a:pPr>
              <a:t>20/12/2017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3E42CF-8240-4867-B940-16787E57716D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1082073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8158E7-2226-4623-AB29-EF3E382678B4}" type="datetimeFigureOut">
              <a:rPr lang="fr-FR"/>
              <a:pPr>
                <a:defRPr/>
              </a:pPr>
              <a:t>20/12/2017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F35F9A-03CE-42F8-9674-C9A5EAB704C8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7876880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fr-CA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2215ED-77A3-4FCD-94E4-6453ACC0A022}" type="datetimeFigureOut">
              <a:rPr lang="fr-FR"/>
              <a:pPr>
                <a:defRPr/>
              </a:pPr>
              <a:t>20/12/2017</a:t>
            </a:fld>
            <a:endParaRPr lang="fr-CA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77509F-816E-4CFB-8991-5EDC45539972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9277074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fr-CA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8B9729-EC1B-4557-A396-3D2E748B1C62}" type="datetimeFigureOut">
              <a:rPr lang="fr-FR"/>
              <a:pPr>
                <a:defRPr/>
              </a:pPr>
              <a:t>20/12/2017</a:t>
            </a:fld>
            <a:endParaRPr lang="fr-CA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FCA272-9FC4-4D45-9D3F-D9A82D41CDBD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6073880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fr-CA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1C9658-B81C-4DBC-AE71-AD1E73724272}" type="datetimeFigureOut">
              <a:rPr lang="fr-FR"/>
              <a:pPr>
                <a:defRPr/>
              </a:pPr>
              <a:t>20/12/2017</a:t>
            </a:fld>
            <a:endParaRPr lang="fr-CA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C3176B-B1D8-497F-99AE-F2D684E34269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3042785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46C20A-723F-4F08-BEBE-DA47B17073F8}" type="datetimeFigureOut">
              <a:rPr lang="fr-FR"/>
              <a:pPr>
                <a:defRPr/>
              </a:pPr>
              <a:t>20/12/2017</a:t>
            </a:fld>
            <a:endParaRPr lang="fr-CA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4641FC-D9F9-4439-8926-7C2A9659A811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2161886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D2D762-3EA4-4D04-99E0-EF4BB9AAD635}" type="datetimeFigureOut">
              <a:rPr lang="fr-FR"/>
              <a:pPr>
                <a:defRPr/>
              </a:pPr>
              <a:t>20/12/2017</a:t>
            </a:fld>
            <a:endParaRPr lang="fr-CA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F80622-0DE9-44B6-8889-0E50878BFC96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9213101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fr-CA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CBBA45-3728-488E-9F6F-7BCFBD1ADACD}" type="datetimeFigureOut">
              <a:rPr lang="fr-FR"/>
              <a:pPr>
                <a:defRPr/>
              </a:pPr>
              <a:t>20/12/2017</a:t>
            </a:fld>
            <a:endParaRPr lang="fr-CA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7636D2-A2CC-41ED-B4CB-4CE68C0EB86A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7684031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  <a:endParaRPr lang="fr-CA" smtClean="0"/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B8EE14C-8E72-42FD-A227-3245E3E2F76D}" type="datetimeFigureOut">
              <a:rPr lang="fr-FR"/>
              <a:pPr>
                <a:defRPr/>
              </a:pPr>
              <a:t>20/12/2017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40382E1-1404-4FFE-99BD-62FD873B1FF4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https://pp.userapi.com/c840421/v840421191/2f3c0/U0RtJxgFJ18.jpg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re 1"/>
          <p:cNvSpPr>
            <a:spLocks noGrp="1"/>
          </p:cNvSpPr>
          <p:nvPr>
            <p:ph type="ctrTitle"/>
          </p:nvPr>
        </p:nvSpPr>
        <p:spPr>
          <a:xfrm>
            <a:off x="251520" y="260648"/>
            <a:ext cx="8276456" cy="2232248"/>
          </a:xfrm>
        </p:spPr>
        <p:txBody>
          <a:bodyPr/>
          <a:lstStyle/>
          <a:p>
            <a:r>
              <a:rPr lang="ru-RU" sz="3600" b="1" i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Рецепт хорошего настроения</a:t>
            </a:r>
            <a:br>
              <a:rPr lang="ru-RU" sz="3600" b="1" i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</a:br>
            <a:r>
              <a:rPr lang="ru-RU" sz="3600" b="1" i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Проверено на </a:t>
            </a:r>
            <a:r>
              <a:rPr lang="ru-RU" sz="3600" b="1" i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себе=</a:t>
            </a:r>
            <a:r>
              <a:rPr lang="ru-RU" sz="3600" b="1" i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)</a:t>
            </a:r>
            <a:br>
              <a:rPr lang="ru-RU" sz="3600" b="1" i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</a:br>
            <a:endParaRPr lang="fr-CA" sz="3600" b="1" i="1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051" name="Sous-titre 2"/>
          <p:cNvSpPr>
            <a:spLocks noGrp="1"/>
          </p:cNvSpPr>
          <p:nvPr>
            <p:ph type="subTitle" idx="1"/>
          </p:nvPr>
        </p:nvSpPr>
        <p:spPr>
          <a:xfrm>
            <a:off x="539552" y="5445224"/>
            <a:ext cx="8136904" cy="612775"/>
          </a:xfrm>
        </p:spPr>
        <p:txBody>
          <a:bodyPr/>
          <a:lstStyle/>
          <a:p>
            <a:pPr algn="r"/>
            <a:r>
              <a:rPr lang="ru-RU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Заместитель директора по Воспитательной работе МАОУ «СОШ № 102» </a:t>
            </a:r>
            <a:r>
              <a:rPr lang="ru-RU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Лимонова Юлия Михайловна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endParaRPr lang="fr-CA" sz="4800" b="1" dirty="0" smtClean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611560" y="3429000"/>
            <a:ext cx="8136904" cy="2808312"/>
          </a:xfrm>
          <a:prstGeom prst="roundRect">
            <a:avLst>
              <a:gd name="adj" fmla="val 6677"/>
            </a:avLst>
          </a:prstGeom>
          <a:ln w="57150">
            <a:solidFill>
              <a:srgbClr val="FFC000"/>
            </a:solidFill>
            <a:prstDash val="lg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800" dirty="0" smtClean="0"/>
              <a:t> Если Вы учитель в школе, то от Вашего настроя</a:t>
            </a:r>
          </a:p>
          <a:p>
            <a:r>
              <a:rPr lang="ru-RU" sz="2800" dirty="0" smtClean="0"/>
              <a:t>Очень многое зависит (в том числе ученики),</a:t>
            </a:r>
          </a:p>
          <a:p>
            <a:r>
              <a:rPr lang="ru-RU" sz="2800" dirty="0" smtClean="0"/>
              <a:t> И поэтому Вам важно знать секреты, что помогут</a:t>
            </a:r>
          </a:p>
          <a:p>
            <a:r>
              <a:rPr lang="ru-RU" sz="2800" dirty="0" smtClean="0"/>
              <a:t>Поскорей восстановиться и иметь прекрасный вид:</a:t>
            </a:r>
            <a:endParaRPr lang="ru-RU" sz="2800" dirty="0"/>
          </a:p>
        </p:txBody>
      </p:sp>
      <p:pic>
        <p:nvPicPr>
          <p:cNvPr id="8193" name="Picture 1" descr="C:\Users\Юлия\Desktop\102\IMG_20160328_123256_57.jpg"/>
          <p:cNvPicPr>
            <a:picLocks noChangeAspect="1" noChangeArrowheads="1"/>
          </p:cNvPicPr>
          <p:nvPr/>
        </p:nvPicPr>
        <p:blipFill>
          <a:blip r:embed="rId3" cstate="print"/>
          <a:srcRect b="27173"/>
          <a:stretch>
            <a:fillRect/>
          </a:stretch>
        </p:blipFill>
        <p:spPr bwMode="auto">
          <a:xfrm>
            <a:off x="1619672" y="332656"/>
            <a:ext cx="5772966" cy="28083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endParaRPr lang="fr-CA" sz="4800" b="1" dirty="0" smtClean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95536" y="476672"/>
            <a:ext cx="8424936" cy="5760640"/>
          </a:xfrm>
          <a:prstGeom prst="roundRect">
            <a:avLst>
              <a:gd name="adj" fmla="val 6677"/>
            </a:avLst>
          </a:prstGeom>
          <a:ln w="57150">
            <a:solidFill>
              <a:srgbClr val="FFC000"/>
            </a:solidFill>
            <a:prstDash val="lg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ru-RU" sz="2400" dirty="0" smtClean="0"/>
              <a:t>Можно быстро снять усталость, принимая душ контрастный,</a:t>
            </a:r>
          </a:p>
          <a:p>
            <a:pPr>
              <a:lnSpc>
                <a:spcPct val="150000"/>
              </a:lnSpc>
            </a:pPr>
            <a:r>
              <a:rPr lang="ru-RU" sz="2400" dirty="0" smtClean="0"/>
              <a:t>Понимая, что и в жизни можно все переключить.</a:t>
            </a:r>
          </a:p>
          <a:p>
            <a:pPr>
              <a:lnSpc>
                <a:spcPct val="150000"/>
              </a:lnSpc>
            </a:pPr>
            <a:r>
              <a:rPr lang="ru-RU" sz="2400" dirty="0" smtClean="0"/>
              <a:t>              Или, лежа в ванне с пеной, помечтать о теплом пляже </a:t>
            </a:r>
          </a:p>
          <a:p>
            <a:pPr>
              <a:lnSpc>
                <a:spcPct val="150000"/>
              </a:lnSpc>
            </a:pPr>
            <a:r>
              <a:rPr lang="ru-RU" sz="2400" dirty="0" smtClean="0"/>
              <a:t>              И о чем-нибудь приятном… лишь фантазию включи!</a:t>
            </a:r>
          </a:p>
          <a:p>
            <a:pPr>
              <a:lnSpc>
                <a:spcPct val="150000"/>
              </a:lnSpc>
            </a:pPr>
            <a:r>
              <a:rPr lang="ru-RU" sz="2400" dirty="0" smtClean="0"/>
              <a:t>Можно съесть кусочек торта и пирожное с кремом</a:t>
            </a:r>
          </a:p>
          <a:p>
            <a:pPr>
              <a:lnSpc>
                <a:spcPct val="150000"/>
              </a:lnSpc>
            </a:pPr>
            <a:r>
              <a:rPr lang="ru-RU" sz="2400" dirty="0" smtClean="0"/>
              <a:t>(Что плачевно для фигуры, но приятно для души)</a:t>
            </a:r>
          </a:p>
          <a:p>
            <a:pPr>
              <a:lnSpc>
                <a:spcPct val="150000"/>
              </a:lnSpc>
            </a:pPr>
            <a:r>
              <a:rPr lang="ru-RU" sz="2400" dirty="0" smtClean="0"/>
              <a:t>  Лучше есть побольше фруктов - круглых, ярких и полезных, </a:t>
            </a:r>
          </a:p>
          <a:p>
            <a:pPr>
              <a:lnSpc>
                <a:spcPct val="150000"/>
              </a:lnSpc>
            </a:pPr>
            <a:r>
              <a:rPr lang="ru-RU" sz="2400" dirty="0" smtClean="0"/>
              <a:t>             И себя хвалить почаще, вызывая позитив.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>
          <a:xfrm>
            <a:off x="1043608" y="44624"/>
            <a:ext cx="7643192" cy="648072"/>
          </a:xfrm>
        </p:spPr>
        <p:txBody>
          <a:bodyPr/>
          <a:lstStyle/>
          <a:p>
            <a:endParaRPr lang="fr-CA" sz="4800" b="1" dirty="0" smtClean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139952" y="908720"/>
            <a:ext cx="4608512" cy="5184576"/>
          </a:xfrm>
          <a:prstGeom prst="roundRect">
            <a:avLst>
              <a:gd name="adj" fmla="val 6677"/>
            </a:avLst>
          </a:prstGeom>
          <a:ln w="57150">
            <a:solidFill>
              <a:srgbClr val="FFC000"/>
            </a:solidFill>
            <a:prstDash val="lg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ru-RU" sz="2400" dirty="0" smtClean="0"/>
              <a:t>Завести собачку с кошкой, </a:t>
            </a:r>
          </a:p>
          <a:p>
            <a:pPr algn="ctr">
              <a:lnSpc>
                <a:spcPct val="150000"/>
              </a:lnSpc>
            </a:pPr>
            <a:r>
              <a:rPr lang="ru-RU" sz="2400" dirty="0" smtClean="0"/>
              <a:t>чтобы дома вас встречали,</a:t>
            </a:r>
          </a:p>
          <a:p>
            <a:pPr algn="ctr">
              <a:lnSpc>
                <a:spcPct val="150000"/>
              </a:lnSpc>
            </a:pPr>
            <a:r>
              <a:rPr lang="ru-RU" sz="2400" dirty="0" smtClean="0"/>
              <a:t> (А еще, чтоб на работе </a:t>
            </a:r>
          </a:p>
          <a:p>
            <a:pPr algn="ctr">
              <a:lnSpc>
                <a:spcPct val="150000"/>
              </a:lnSpc>
            </a:pPr>
            <a:r>
              <a:rPr lang="ru-RU" sz="2400" dirty="0" smtClean="0"/>
              <a:t>допоздна не застревать).</a:t>
            </a:r>
          </a:p>
          <a:p>
            <a:pPr algn="ctr">
              <a:lnSpc>
                <a:spcPct val="150000"/>
              </a:lnSpc>
            </a:pPr>
            <a:r>
              <a:rPr lang="ru-RU" sz="2400" dirty="0" smtClean="0"/>
              <a:t>    Можно гладить им животик, </a:t>
            </a:r>
          </a:p>
          <a:p>
            <a:pPr algn="ctr">
              <a:lnSpc>
                <a:spcPct val="150000"/>
              </a:lnSpc>
            </a:pPr>
            <a:r>
              <a:rPr lang="ru-RU" sz="2400" dirty="0" smtClean="0"/>
              <a:t>чтоб от счастья заурчали,</a:t>
            </a:r>
          </a:p>
          <a:p>
            <a:pPr algn="ctr">
              <a:lnSpc>
                <a:spcPct val="150000"/>
              </a:lnSpc>
            </a:pPr>
            <a:r>
              <a:rPr lang="ru-RU" sz="2400" dirty="0" smtClean="0"/>
              <a:t>   Становясь чуть-чуть ребенком,</a:t>
            </a:r>
          </a:p>
          <a:p>
            <a:pPr algn="ctr">
              <a:lnSpc>
                <a:spcPct val="150000"/>
              </a:lnSpc>
            </a:pPr>
            <a:r>
              <a:rPr lang="ru-RU" sz="2400" dirty="0" smtClean="0"/>
              <a:t> с ними весело играть.</a:t>
            </a:r>
          </a:p>
        </p:txBody>
      </p:sp>
      <p:pic>
        <p:nvPicPr>
          <p:cNvPr id="6148" name="Picture 4" descr="https://pp.userapi.com/c629121/v629121786/367c7/wuJJg7dSFTY.jpg"/>
          <p:cNvPicPr>
            <a:picLocks noChangeAspect="1" noChangeArrowheads="1"/>
          </p:cNvPicPr>
          <p:nvPr/>
        </p:nvPicPr>
        <p:blipFill>
          <a:blip r:embed="rId2" cstate="print"/>
          <a:srcRect t="1515" b="13636"/>
          <a:stretch>
            <a:fillRect/>
          </a:stretch>
        </p:blipFill>
        <p:spPr bwMode="auto">
          <a:xfrm>
            <a:off x="179512" y="1412776"/>
            <a:ext cx="3818996" cy="432048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endParaRPr lang="fr-CA" sz="4800" b="1" dirty="0" smtClean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23528" y="260648"/>
            <a:ext cx="8640960" cy="6120680"/>
          </a:xfrm>
          <a:prstGeom prst="roundRect">
            <a:avLst>
              <a:gd name="adj" fmla="val 6677"/>
            </a:avLst>
          </a:prstGeom>
          <a:ln w="57150">
            <a:solidFill>
              <a:srgbClr val="FFC000"/>
            </a:solidFill>
            <a:prstDash val="lg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ru-RU" sz="2400" dirty="0" smtClean="0"/>
              <a:t>Важно помнить: организму полноценный  отдых нужен,</a:t>
            </a:r>
          </a:p>
          <a:p>
            <a:pPr>
              <a:lnSpc>
                <a:spcPct val="150000"/>
              </a:lnSpc>
            </a:pPr>
            <a:r>
              <a:rPr lang="ru-RU" sz="2400" dirty="0" smtClean="0"/>
              <a:t>А еще себе подарок нужно срочно подарить.</a:t>
            </a:r>
          </a:p>
          <a:p>
            <a:pPr>
              <a:lnSpc>
                <a:spcPct val="150000"/>
              </a:lnSpc>
            </a:pPr>
            <a:r>
              <a:rPr lang="ru-RU" sz="2400" dirty="0" smtClean="0"/>
              <a:t>Пригласить домой  подружек, и устроить званый ужин, </a:t>
            </a:r>
          </a:p>
          <a:p>
            <a:pPr>
              <a:lnSpc>
                <a:spcPct val="150000"/>
              </a:lnSpc>
            </a:pPr>
            <a:r>
              <a:rPr lang="ru-RU" sz="2400" dirty="0" smtClean="0"/>
              <a:t>              Чтобы, выпив по бокалу, о работе позабыть.</a:t>
            </a:r>
          </a:p>
          <a:p>
            <a:pPr>
              <a:lnSpc>
                <a:spcPct val="150000"/>
              </a:lnSpc>
            </a:pPr>
            <a:r>
              <a:rPr lang="ru-RU" sz="2400" dirty="0" smtClean="0"/>
              <a:t>И совсем неплохо было б, отодвинув все заботы,</a:t>
            </a:r>
          </a:p>
          <a:p>
            <a:pPr>
              <a:lnSpc>
                <a:spcPct val="150000"/>
              </a:lnSpc>
            </a:pPr>
            <a:r>
              <a:rPr lang="ru-RU" sz="2400" dirty="0" smtClean="0"/>
              <a:t>Почитать спокойно книжку, с ней забравшись на диван,</a:t>
            </a:r>
          </a:p>
          <a:p>
            <a:pPr>
              <a:lnSpc>
                <a:spcPct val="150000"/>
              </a:lnSpc>
            </a:pPr>
            <a:r>
              <a:rPr lang="ru-RU" sz="2400" dirty="0" smtClean="0"/>
              <a:t>              Посмотреть хороший фильм… </a:t>
            </a:r>
          </a:p>
          <a:p>
            <a:pPr>
              <a:lnSpc>
                <a:spcPct val="150000"/>
              </a:lnSpc>
            </a:pPr>
            <a:r>
              <a:rPr lang="ru-RU" sz="2400" dirty="0" smtClean="0"/>
              <a:t>                                                      А если вам бюджет позволит,</a:t>
            </a:r>
          </a:p>
          <a:p>
            <a:pPr>
              <a:lnSpc>
                <a:spcPct val="150000"/>
              </a:lnSpc>
            </a:pPr>
            <a:r>
              <a:rPr lang="ru-RU" sz="2400" dirty="0" smtClean="0"/>
              <a:t>Можно, модно нарядившись, в театр сходить и в ресторан.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endParaRPr lang="fr-CA" sz="4800" b="1" dirty="0" smtClean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67544" y="980728"/>
            <a:ext cx="7992888" cy="5040560"/>
          </a:xfrm>
          <a:prstGeom prst="roundRect">
            <a:avLst>
              <a:gd name="adj" fmla="val 6677"/>
            </a:avLst>
          </a:prstGeom>
          <a:ln w="57150">
            <a:solidFill>
              <a:srgbClr val="FFC000"/>
            </a:solidFill>
            <a:prstDash val="lg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endParaRPr lang="ru-RU" sz="2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683568" y="957421"/>
            <a:ext cx="7632848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150000"/>
              </a:lnSpc>
            </a:pPr>
            <a:r>
              <a:rPr lang="ru-RU" sz="2400" dirty="0" smtClean="0">
                <a:latin typeface="+mj-lt"/>
              </a:rPr>
              <a:t>Можно всем своим коллегам подарить по комплименту, </a:t>
            </a:r>
          </a:p>
          <a:p>
            <a:pPr>
              <a:lnSpc>
                <a:spcPct val="150000"/>
              </a:lnSpc>
            </a:pPr>
            <a:r>
              <a:rPr lang="ru-RU" sz="2400" dirty="0" smtClean="0">
                <a:latin typeface="+mj-lt"/>
              </a:rPr>
              <a:t>И в ответ они подарят  вам  улыбки и респект.</a:t>
            </a:r>
          </a:p>
          <a:p>
            <a:pPr>
              <a:lnSpc>
                <a:spcPct val="150000"/>
              </a:lnSpc>
            </a:pPr>
            <a:r>
              <a:rPr lang="ru-RU" sz="2400" dirty="0" smtClean="0">
                <a:latin typeface="+mj-lt"/>
              </a:rPr>
              <a:t>              Скиньте пару килограммов, сев на модную диету,</a:t>
            </a:r>
          </a:p>
          <a:p>
            <a:pPr>
              <a:lnSpc>
                <a:spcPct val="150000"/>
              </a:lnSpc>
            </a:pPr>
            <a:r>
              <a:rPr lang="ru-RU" sz="2400" dirty="0" smtClean="0">
                <a:latin typeface="+mj-lt"/>
              </a:rPr>
              <a:t>               И зарядкой занимайтесь, чтобы нравиться себе.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Расскажите всем на свете о своих прекрасных детях,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И о том, что их когда-то в жизни ждет большой успех.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   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Важно видеть перспективу и всегда стремиться к цели –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Так Вы станете примером положительным для всех!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endParaRPr lang="fr-CA" sz="4800" b="1" dirty="0" smtClean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755576" y="332656"/>
            <a:ext cx="7704856" cy="3096344"/>
          </a:xfrm>
          <a:prstGeom prst="roundRect">
            <a:avLst>
              <a:gd name="adj" fmla="val 6677"/>
            </a:avLst>
          </a:prstGeom>
          <a:ln w="57150">
            <a:solidFill>
              <a:srgbClr val="FFC000"/>
            </a:solidFill>
            <a:prstDash val="lg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800" dirty="0" smtClean="0"/>
              <a:t>Я скажу вам откровенно, все рецепты выполняя</a:t>
            </a:r>
          </a:p>
          <a:p>
            <a:r>
              <a:rPr lang="ru-RU" sz="2800" dirty="0" smtClean="0"/>
              <a:t> И в работу погружаясь  (нам без этого никак), </a:t>
            </a:r>
          </a:p>
          <a:p>
            <a:r>
              <a:rPr lang="ru-RU" sz="2800" dirty="0" smtClean="0"/>
              <a:t>  На плохое настроенье – по себе я точно знаю-</a:t>
            </a:r>
          </a:p>
          <a:p>
            <a:r>
              <a:rPr lang="ru-RU" sz="2800" dirty="0" smtClean="0"/>
              <a:t>  Времени совсем не будет, </a:t>
            </a:r>
          </a:p>
          <a:p>
            <a:r>
              <a:rPr lang="ru-RU" sz="2800" dirty="0" smtClean="0"/>
              <a:t>                                          Вы проверьте – это факт!</a:t>
            </a:r>
            <a:endParaRPr lang="ru-RU" sz="2800" dirty="0"/>
          </a:p>
        </p:txBody>
      </p:sp>
      <p:pic>
        <p:nvPicPr>
          <p:cNvPr id="3073" name="Picture 1" descr="https://pp.userapi.com/c840421/v840421191/2f3c0/U0RtJxgFJ18.jpg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3347864" y="3140968"/>
            <a:ext cx="2592288" cy="34589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35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135</Template>
  <TotalTime>28</TotalTime>
  <Words>381</Words>
  <Application>Microsoft Office PowerPoint</Application>
  <PresentationFormat>On-screen Show (4:3)</PresentationFormat>
  <Paragraphs>47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135</vt:lpstr>
      <vt:lpstr>Рецепт хорошего настроения Проверено на себе=)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Название презентации</dc:title>
  <dc:creator>Олег</dc:creator>
  <cp:lastModifiedBy>Everyday user</cp:lastModifiedBy>
  <cp:revision>4</cp:revision>
  <dcterms:created xsi:type="dcterms:W3CDTF">2012-07-31T14:11:19Z</dcterms:created>
  <dcterms:modified xsi:type="dcterms:W3CDTF">2017-12-20T15:35:19Z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87885</vt:lpwstr>
  </property>
  <property fmtid="{D5CDD505-2E9C-101B-9397-08002B2CF9AE}" pid="3" name="NXPowerLiteSettings">
    <vt:lpwstr>F7000400038000</vt:lpwstr>
  </property>
  <property fmtid="{D5CDD505-2E9C-101B-9397-08002B2CF9AE}" pid="4" name="NXPowerLiteVersion">
    <vt:lpwstr>D5.0.3</vt:lpwstr>
  </property>
</Properties>
</file>